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85AD36D-DE8F-4FD1-AF62-6D5F84633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03C4A07-CB07-4296-AF9D-667C2EBE3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0DB9B7-A468-485B-A7DF-AE9F87342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648C-1969-4070-8E24-EF14C7E9D630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261305-57A2-4913-B76C-23466D01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EC5CFD1-C142-4D2E-8516-CBAB67264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B6F1-4020-4A8B-AF28-95218FD02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70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8D5F4B5-4BA3-42C1-ADBB-A49A41C3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0392A3E-4C16-4290-AA04-278D3327C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1EA450-F4EE-4AE8-B419-F6E0BCFF3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648C-1969-4070-8E24-EF14C7E9D630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400AA2-BE81-440E-90C3-A23BBDCA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B2D4AB2-4536-4DD7-8604-6E59D181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B6F1-4020-4A8B-AF28-95218FD02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38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06D8F67-ECD2-48E8-B520-CF9A81B33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9F22054-ACFE-4696-9263-D7E2A69B6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B59462-6CAF-49AE-8689-16BBA1A3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648C-1969-4070-8E24-EF14C7E9D630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ADDB2E-FC1E-4E7B-AD0F-F775B8292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0957BCA-7683-409D-BC2B-610865F8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B6F1-4020-4A8B-AF28-95218FD02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109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766D8B0-0CAC-4A56-BCF0-1E8DDE23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5282E9-E345-439A-A513-A639A668D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22F0B72-7794-4D63-A24F-1BEDA1AE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648C-1969-4070-8E24-EF14C7E9D630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199290-F2B5-426D-9B5F-390BE9A80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31FED2-52AE-4399-8108-D6F44B1E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B6F1-4020-4A8B-AF28-95218FD02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534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FB6CF24-3DD7-49A7-9E9A-8DA19AB5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4928911-B0EF-4CDD-9338-828854394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7BD1B8-E8DC-4445-A91B-FA604399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648C-1969-4070-8E24-EF14C7E9D630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B732B2-3AAC-4081-9D62-1BDCC15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8D4195-974D-44F8-871F-6F5F3EE0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B6F1-4020-4A8B-AF28-95218FD02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415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15883E7-2E87-423C-BD71-C9B6D93A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E17933-652E-4E5D-AF94-06723C524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9887452-902F-4E7F-8CA4-36DDF1A69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C7749EF-1E26-4911-9D74-5D0FF101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648C-1969-4070-8E24-EF14C7E9D630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B32A425-A648-43E0-8BF5-D767885B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95EE74B-39CF-416D-81C0-44F0543D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B6F1-4020-4A8B-AF28-95218FD02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545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D983861-8EB8-4A6B-8B1C-990F7057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44DC32C-50F8-470D-80A5-B8159D1A3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7F43050-A6DE-4960-A5BE-8A72FC24A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3C40864-53A7-480B-9299-63BAECB95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D9F0F46-47FF-429E-A46B-3A3FCCE15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20DDE53-62AC-4851-B43B-C8FEAFF2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648C-1969-4070-8E24-EF14C7E9D630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4B7DE76-85F9-4117-8FD4-AD23B002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FF3114D-C6F3-4601-BD18-65454027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B6F1-4020-4A8B-AF28-95218FD02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530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9BC8A93-D6BB-4DFB-8B5F-2F7390BA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0CE6A40-B0E7-40CD-9A4F-7521C7C2A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648C-1969-4070-8E24-EF14C7E9D630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AEE8222-8220-4AFD-928F-A74F33D2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3F3D586-95A8-4663-B8BB-8F8F0F97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B6F1-4020-4A8B-AF28-95218FD02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086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F033C1A-32E7-4794-BA95-C57875B8E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648C-1969-4070-8E24-EF14C7E9D630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B3ECED6-0367-4EA6-8AD5-72D2BDEC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B6E9D2A-AC3B-4D22-B124-9134CE62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B6F1-4020-4A8B-AF28-95218FD02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107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24F126-3542-4AF4-B860-85B318FD8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F837E3-7632-469B-945C-F9629BAC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B65C18A-FF9B-45B9-90CB-C8A09DFBE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19C10DD-AE96-40F7-AE1B-FB748AB9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648C-1969-4070-8E24-EF14C7E9D630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6334575-1734-4406-B334-FBC9FEAA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C3FA267-DF60-4E8A-9C91-8D125FA2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B6F1-4020-4A8B-AF28-95218FD02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84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4BE2A28-BE54-46D9-9E2A-88BCE2A5C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8D4696E-D4C8-47DB-8F49-69FD63EA3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70C7E2B-4844-41FC-8040-46CDC82B9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467CFD3-06FB-43B6-85BA-C3EBB37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648C-1969-4070-8E24-EF14C7E9D630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0522531-2BAA-4F83-B1BF-F5ECB936A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33A13A0-90C7-4F8E-BC5D-917F625F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B6F1-4020-4A8B-AF28-95218FD02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34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59EBC54-DFE9-429C-8BEF-69C50B713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234FC60-2950-4BAB-8790-28A066EF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7BA233-94AC-41A2-9980-BF4646882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1648C-1969-4070-8E24-EF14C7E9D630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5FF512-195F-4127-B2F5-9A5269993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4C5A07-924D-4956-A4BF-06F6871BE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6B6F1-4020-4A8B-AF28-95218FD02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767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hyperlink" Target="https://meet.google.com/mtk-qmey-fq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Ä°lgili resim">
            <a:extLst>
              <a:ext uri="{FF2B5EF4-FFF2-40B4-BE49-F238E27FC236}">
                <a16:creationId xmlns:a16="http://schemas.microsoft.com/office/drawing/2014/main" id="{DBCD3BD9-DC4C-4242-A00F-2F55B05E3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3322" r="1965" b="12116"/>
          <a:stretch/>
        </p:blipFill>
        <p:spPr bwMode="auto">
          <a:xfrm>
            <a:off x="5864386" y="2347410"/>
            <a:ext cx="5950163" cy="419077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Unvan 15">
            <a:extLst>
              <a:ext uri="{FF2B5EF4-FFF2-40B4-BE49-F238E27FC236}">
                <a16:creationId xmlns:a16="http://schemas.microsoft.com/office/drawing/2014/main" id="{1A23938A-4FB0-49E1-A09D-7F5C410A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246" y="344179"/>
            <a:ext cx="9216647" cy="174006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Mezun Olduk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OMÜ’de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Buluştuk IV</a:t>
            </a:r>
            <a:b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“Özel Eğitim Bölümü Mezunlarla Buluşma ve Kariyer Planlama Etkinliği”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AFED3652-3A4C-44DD-8C0E-59E3233AE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22" y="5022376"/>
            <a:ext cx="4571318" cy="149236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tr-TR" sz="1900" dirty="0"/>
          </a:p>
          <a:p>
            <a:pPr marL="0" indent="0">
              <a:buNone/>
            </a:pPr>
            <a:r>
              <a:rPr lang="tr-TR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Tarih: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22.12.2021 Çarşamba Günü</a:t>
            </a:r>
          </a:p>
          <a:p>
            <a:pPr marL="0" indent="0">
              <a:buNone/>
            </a:pPr>
            <a:r>
              <a:rPr lang="tr-TR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  :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20:00 – 21:30</a:t>
            </a:r>
          </a:p>
          <a:p>
            <a:pPr marL="0" indent="0">
              <a:buNone/>
            </a:pPr>
            <a:r>
              <a:rPr lang="tr-TR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Katılım linki: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https://meet.google.com/mtk-qmey-fqf</a:t>
            </a:r>
            <a:endParaRPr lang="tr-TR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İletişim: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hakan.metin@omu.edu.tr</a:t>
            </a:r>
          </a:p>
        </p:txBody>
      </p:sp>
      <p:sp>
        <p:nvSpPr>
          <p:cNvPr id="17" name="Metin Yer Tutucusu 16">
            <a:extLst>
              <a:ext uri="{FF2B5EF4-FFF2-40B4-BE49-F238E27FC236}">
                <a16:creationId xmlns:a16="http://schemas.microsoft.com/office/drawing/2014/main" id="{B352776E-DCEE-4CC1-826A-8E03CD886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922" y="2266454"/>
            <a:ext cx="5431809" cy="261944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KONUŞMACILAR</a:t>
            </a:r>
          </a:p>
          <a:p>
            <a:pPr>
              <a:lnSpc>
                <a:spcPct val="110000"/>
              </a:lnSpc>
            </a:pPr>
            <a:endParaRPr lang="tr-TR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Hüseyin ÖZCAN (Özel eğitimde iş olanakları)</a:t>
            </a:r>
          </a:p>
          <a:p>
            <a:pPr>
              <a:lnSpc>
                <a:spcPct val="110000"/>
              </a:lnSpc>
            </a:pPr>
            <a:endParaRPr lang="tr-TR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Büşra KOZAN (Özel eğitim kurumlarının işleyişi)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omÃ¼ Ã¶zel eÄitim bÃ¶lÃ¼mÃ¼ logo ile ilgili gÃ¶rsel sonucu">
            <a:extLst>
              <a:ext uri="{FF2B5EF4-FFF2-40B4-BE49-F238E27FC236}">
                <a16:creationId xmlns:a16="http://schemas.microsoft.com/office/drawing/2014/main" id="{5432DCDC-814D-4FE7-B985-60A59BC04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07" y="344179"/>
            <a:ext cx="1605887" cy="161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Çift Köşeli Ayraç 10">
            <a:extLst>
              <a:ext uri="{FF2B5EF4-FFF2-40B4-BE49-F238E27FC236}">
                <a16:creationId xmlns:a16="http://schemas.microsoft.com/office/drawing/2014/main" id="{37953382-DD12-43E0-B421-73FA932900A3}"/>
              </a:ext>
            </a:extLst>
          </p:cNvPr>
          <p:cNvSpPr/>
          <p:nvPr/>
        </p:nvSpPr>
        <p:spPr>
          <a:xfrm>
            <a:off x="777922" y="2532110"/>
            <a:ext cx="5254388" cy="2181047"/>
          </a:xfrm>
          <a:prstGeom prst="bracketPair">
            <a:avLst/>
          </a:prstGeom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9982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74</Words>
  <Application>Microsoft Office PowerPoint</Application>
  <PresentationFormat>Geniş ekran</PresentationFormat>
  <Paragraphs>11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Teması</vt:lpstr>
      <vt:lpstr>Mezun Olduk OMÜ’de Buluştuk IV  “Özel Eğitim Bölümü Mezunlarla Buluşma ve Kariyer Planlama Etkinliği”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TOSHIBA</cp:lastModifiedBy>
  <cp:revision>21</cp:revision>
  <dcterms:created xsi:type="dcterms:W3CDTF">2018-11-29T12:24:07Z</dcterms:created>
  <dcterms:modified xsi:type="dcterms:W3CDTF">2021-12-09T11:47:07Z</dcterms:modified>
</cp:coreProperties>
</file>